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CFF"/>
    <a:srgbClr val="0DDFFF"/>
    <a:srgbClr val="0078D4"/>
    <a:srgbClr val="FFC000"/>
    <a:srgbClr val="02282E"/>
    <a:srgbClr val="C5F7FF"/>
    <a:srgbClr val="000000"/>
    <a:srgbClr val="50E6FF"/>
    <a:srgbClr val="1F3440"/>
    <a:srgbClr val="193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4660"/>
  </p:normalViewPr>
  <p:slideViewPr>
    <p:cSldViewPr snapToGrid="0">
      <p:cViewPr>
        <p:scale>
          <a:sx n="100" d="100"/>
          <a:sy n="100" d="100"/>
        </p:scale>
        <p:origin x="691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emf"/><Relationship Id="rId3" Type="http://schemas.openxmlformats.org/officeDocument/2006/relationships/image" Target="../media/image41.png"/><Relationship Id="rId7" Type="http://schemas.openxmlformats.org/officeDocument/2006/relationships/image" Target="../media/image38.emf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  <a:cs typeface="Mark OT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" panose="020B0502040204020203" pitchFamily="34" charset="0"/>
                <a:ea typeface="Inter SemiBold" panose="020B0502030000000004" pitchFamily="34" charset="0"/>
                <a:cs typeface="Segoe UI" panose="020B05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IT’S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70404"/>
            <a:ext cx="2039219" cy="785998"/>
            <a:chOff x="1864665" y="4265066"/>
            <a:chExt cx="2039219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BLOGGING WITH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1309</TotalTime>
  <Words>226</Words>
  <Application>Microsoft Office PowerPoint</Application>
  <PresentationFormat>Custom</PresentationFormat>
  <Paragraphs>74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144</cp:revision>
  <dcterms:created xsi:type="dcterms:W3CDTF">2020-08-03T14:18:30Z</dcterms:created>
  <dcterms:modified xsi:type="dcterms:W3CDTF">2020-12-28T18:01:43Z</dcterms:modified>
</cp:coreProperties>
</file>